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9B3A80-8E78-4F9A-AA27-A6853AF04515}" type="datetimeFigureOut">
              <a:rPr lang="de-DE" smtClean="0"/>
              <a:t>31.10.2022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D83511-A319-496F-A426-240DA7A0CD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3506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D83511-A319-496F-A426-240DA7A0CD54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3858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Vers. 1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66027"/>
            <a:ext cx="12192000" cy="17617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2026024"/>
            <a:ext cx="10515600" cy="2428503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 smtClean="0"/>
              <a:t>Insert Title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724400"/>
            <a:ext cx="10515600" cy="136525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Insert sub header</a:t>
            </a:r>
            <a:endParaRPr lang="en-US" dirty="0" smtClean="0"/>
          </a:p>
        </p:txBody>
      </p:sp>
      <p:sp>
        <p:nvSpPr>
          <p:cNvPr id="9" name="Rectangle 8"/>
          <p:cNvSpPr>
            <a:spLocks noChangeAspect="1"/>
          </p:cNvSpPr>
          <p:nvPr userDrawn="1"/>
        </p:nvSpPr>
        <p:spPr>
          <a:xfrm>
            <a:off x="224117" y="460577"/>
            <a:ext cx="2608730" cy="508537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141655" y="4589463"/>
            <a:ext cx="9908691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145116" y="982693"/>
            <a:ext cx="6453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kern="1200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  <a:ea typeface="+mn-ea"/>
                <a:cs typeface="+mn-cs"/>
              </a:rPr>
              <a:t>Process-based models for climate impact attribution across sectors</a:t>
            </a:r>
            <a:endParaRPr lang="de-DE" b="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9916160" y="459850"/>
            <a:ext cx="1962067" cy="892175"/>
          </a:xfrm>
        </p:spPr>
        <p:txBody>
          <a:bodyPr/>
          <a:lstStyle/>
          <a:p>
            <a:endParaRPr lang="de-DE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4564955" y="6314817"/>
            <a:ext cx="3062089" cy="370800"/>
            <a:chOff x="5304000" y="6296887"/>
            <a:chExt cx="3062089" cy="3708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5304000" y="6296887"/>
              <a:ext cx="792000" cy="370800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598489" y="6296887"/>
              <a:ext cx="1767600" cy="370800"/>
            </a:xfrm>
            <a:prstGeom prst="rect">
              <a:avLst/>
            </a:prstGeom>
            <a:blipFill dpi="0"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3685780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D6221690-32F3-4A4A-A555-7854D2571777}" type="datetime1">
              <a:rPr lang="de-DE" smtClean="0"/>
              <a:t>31.10.2022</a:t>
            </a:fld>
            <a:endParaRPr lang="de-DE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6200" y="6356350"/>
            <a:ext cx="17676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9" name="Rectangle 8"/>
          <p:cNvSpPr>
            <a:spLocks noChangeAspect="1"/>
          </p:cNvSpPr>
          <p:nvPr userDrawn="1"/>
        </p:nvSpPr>
        <p:spPr>
          <a:xfrm>
            <a:off x="5145740" y="6356350"/>
            <a:ext cx="1905300" cy="371413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969960" y="6356350"/>
            <a:ext cx="792000" cy="3708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7434820" y="6350675"/>
            <a:ext cx="1767600" cy="3708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917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Insert Slide Title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Insert Text</a:t>
            </a:r>
          </a:p>
          <a:p>
            <a:pPr lvl="1"/>
            <a:r>
              <a:rPr lang="en-US" dirty="0" smtClean="0"/>
              <a:t>Insert Text</a:t>
            </a:r>
          </a:p>
          <a:p>
            <a:pPr lvl="2"/>
            <a:r>
              <a:rPr lang="en-US" dirty="0" smtClean="0"/>
              <a:t>Insert Text</a:t>
            </a:r>
          </a:p>
          <a:p>
            <a:pPr lvl="3"/>
            <a:r>
              <a:rPr lang="en-US" dirty="0" smtClean="0"/>
              <a:t>Insert Text</a:t>
            </a:r>
          </a:p>
          <a:p>
            <a:pPr lvl="4"/>
            <a:r>
              <a:rPr lang="en-US" dirty="0" smtClean="0"/>
              <a:t>Insert Text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Insert Sub Header / Information</a:t>
            </a:r>
            <a:endParaRPr lang="en-US" dirty="0" smtClean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D6221690-32F3-4A4A-A555-7854D2571777}" type="datetime1">
              <a:rPr lang="de-DE" smtClean="0"/>
              <a:t>31.10.2022</a:t>
            </a:fld>
            <a:endParaRPr lang="de-DE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6200" y="6356350"/>
            <a:ext cx="17676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12" name="Rectangle 11"/>
          <p:cNvSpPr>
            <a:spLocks noChangeAspect="1"/>
          </p:cNvSpPr>
          <p:nvPr userDrawn="1"/>
        </p:nvSpPr>
        <p:spPr>
          <a:xfrm>
            <a:off x="5145740" y="6356350"/>
            <a:ext cx="1905300" cy="371413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3969960" y="6356350"/>
            <a:ext cx="792000" cy="3708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 userDrawn="1"/>
        </p:nvSpPr>
        <p:spPr>
          <a:xfrm>
            <a:off x="7434820" y="6350675"/>
            <a:ext cx="1767600" cy="3708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891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 smtClean="0"/>
              <a:t>Insert Slide Title</a:t>
            </a:r>
            <a:endParaRPr lang="de-D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Insert Sub Header / Information</a:t>
            </a:r>
            <a:endParaRPr lang="en-US" dirty="0" smtClean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D6221690-32F3-4A4A-A555-7854D2571777}" type="datetime1">
              <a:rPr lang="de-DE" smtClean="0"/>
              <a:t>31.10.2022</a:t>
            </a:fld>
            <a:endParaRPr lang="de-DE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6200" y="6356350"/>
            <a:ext cx="17676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12" name="Rectangle 11"/>
          <p:cNvSpPr>
            <a:spLocks noChangeAspect="1"/>
          </p:cNvSpPr>
          <p:nvPr userDrawn="1"/>
        </p:nvSpPr>
        <p:spPr>
          <a:xfrm>
            <a:off x="5145740" y="6356350"/>
            <a:ext cx="1905300" cy="371413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3969960" y="6356350"/>
            <a:ext cx="792000" cy="3708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 userDrawn="1"/>
        </p:nvSpPr>
        <p:spPr>
          <a:xfrm>
            <a:off x="7434820" y="6350675"/>
            <a:ext cx="1767600" cy="3708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23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Insert Slide Title</a:t>
            </a:r>
            <a:endParaRPr lang="de-D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 smtClean="0"/>
              <a:t>Insert Text</a:t>
            </a:r>
            <a:endParaRPr lang="en-US" dirty="0" smtClean="0"/>
          </a:p>
          <a:p>
            <a:pPr lvl="1"/>
            <a:r>
              <a:rPr lang="en-US" dirty="0" smtClean="0"/>
              <a:t>Insert Text</a:t>
            </a:r>
            <a:endParaRPr lang="en-US" dirty="0" smtClean="0"/>
          </a:p>
          <a:p>
            <a:pPr lvl="2"/>
            <a:r>
              <a:rPr lang="en-US" dirty="0" smtClean="0"/>
              <a:t>Insert Text</a:t>
            </a:r>
          </a:p>
          <a:p>
            <a:pPr lvl="3"/>
            <a:r>
              <a:rPr lang="en-US" dirty="0" smtClean="0"/>
              <a:t>Insert Text</a:t>
            </a:r>
          </a:p>
          <a:p>
            <a:pPr lvl="4"/>
            <a:r>
              <a:rPr lang="de-DE" dirty="0" smtClean="0"/>
              <a:t>Insert Text</a:t>
            </a:r>
            <a:endParaRPr lang="de-DE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D6221690-32F3-4A4A-A555-7854D2571777}" type="datetime1">
              <a:rPr lang="de-DE" smtClean="0"/>
              <a:t>31.10.2022</a:t>
            </a:fld>
            <a:endParaRPr lang="de-DE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6200" y="6356350"/>
            <a:ext cx="17676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11" name="Rectangle 10"/>
          <p:cNvSpPr>
            <a:spLocks noChangeAspect="1"/>
          </p:cNvSpPr>
          <p:nvPr userDrawn="1"/>
        </p:nvSpPr>
        <p:spPr>
          <a:xfrm>
            <a:off x="5145740" y="6356350"/>
            <a:ext cx="1905300" cy="371413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3969960" y="6356350"/>
            <a:ext cx="792000" cy="3708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 userDrawn="1"/>
        </p:nvSpPr>
        <p:spPr>
          <a:xfrm>
            <a:off x="7434820" y="6350675"/>
            <a:ext cx="1767600" cy="3708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477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 smtClean="0"/>
              <a:t>Insert Slide Title</a:t>
            </a:r>
            <a:endParaRPr lang="de-DE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 smtClean="0"/>
              <a:t>Insert Text</a:t>
            </a:r>
          </a:p>
          <a:p>
            <a:pPr lvl="1"/>
            <a:r>
              <a:rPr lang="en-US" dirty="0" smtClean="0"/>
              <a:t>Insert Text</a:t>
            </a:r>
          </a:p>
          <a:p>
            <a:pPr lvl="2"/>
            <a:r>
              <a:rPr lang="en-US" dirty="0" smtClean="0"/>
              <a:t>Insert Text</a:t>
            </a:r>
          </a:p>
          <a:p>
            <a:pPr lvl="3"/>
            <a:r>
              <a:rPr lang="en-US" dirty="0" smtClean="0"/>
              <a:t>Insert Text</a:t>
            </a:r>
          </a:p>
          <a:p>
            <a:pPr lvl="4"/>
            <a:r>
              <a:rPr lang="de-DE" dirty="0" smtClean="0"/>
              <a:t>Insert Text</a:t>
            </a:r>
            <a:endParaRPr lang="de-DE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D6221690-32F3-4A4A-A555-7854D2571777}" type="datetime1">
              <a:rPr lang="de-DE" smtClean="0"/>
              <a:t>31.10.2022</a:t>
            </a:fld>
            <a:endParaRPr lang="de-DE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6200" y="6356350"/>
            <a:ext cx="17676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11" name="Rectangle 10"/>
          <p:cNvSpPr>
            <a:spLocks noChangeAspect="1"/>
          </p:cNvSpPr>
          <p:nvPr userDrawn="1"/>
        </p:nvSpPr>
        <p:spPr>
          <a:xfrm>
            <a:off x="5145740" y="6356350"/>
            <a:ext cx="1905300" cy="371413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3969960" y="6356350"/>
            <a:ext cx="792000" cy="3708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 userDrawn="1"/>
        </p:nvSpPr>
        <p:spPr>
          <a:xfrm>
            <a:off x="7434820" y="6350675"/>
            <a:ext cx="1767600" cy="3708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7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Vers.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spect="1"/>
          </p:cNvSpPr>
          <p:nvPr userDrawn="1"/>
        </p:nvSpPr>
        <p:spPr>
          <a:xfrm>
            <a:off x="718604" y="2113280"/>
            <a:ext cx="10742091" cy="17857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2026024"/>
            <a:ext cx="10515600" cy="1748117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Title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114780"/>
            <a:ext cx="10515600" cy="1365250"/>
          </a:xfrm>
        </p:spPr>
        <p:txBody>
          <a:bodyPr anchor="ctr"/>
          <a:lstStyle>
            <a:lvl1pPr marL="0" indent="0" algn="ctr">
              <a:buNone/>
              <a:defRPr sz="2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Insert sub header</a:t>
            </a:r>
            <a:endParaRPr lang="en-US" dirty="0" smtClean="0"/>
          </a:p>
        </p:txBody>
      </p:sp>
      <p:sp>
        <p:nvSpPr>
          <p:cNvPr id="9" name="Rectangle 8"/>
          <p:cNvSpPr>
            <a:spLocks noChangeAspect="1"/>
          </p:cNvSpPr>
          <p:nvPr userDrawn="1"/>
        </p:nvSpPr>
        <p:spPr>
          <a:xfrm>
            <a:off x="5001372" y="342034"/>
            <a:ext cx="2189257" cy="426766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64955" y="6314817"/>
            <a:ext cx="3062089" cy="370800"/>
            <a:chOff x="5304000" y="6296887"/>
            <a:chExt cx="3062089" cy="370800"/>
          </a:xfrm>
        </p:grpSpPr>
        <p:sp>
          <p:nvSpPr>
            <p:cNvPr id="7" name="Rectangle 6"/>
            <p:cNvSpPr/>
            <p:nvPr userDrawn="1"/>
          </p:nvSpPr>
          <p:spPr>
            <a:xfrm>
              <a:off x="5304000" y="6296887"/>
              <a:ext cx="792000" cy="370800"/>
            </a:xfrm>
            <a:prstGeom prst="rect">
              <a:avLst/>
            </a:pr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6598489" y="6296887"/>
              <a:ext cx="1767600" cy="370800"/>
            </a:xfrm>
            <a:prstGeom prst="rect">
              <a:avLst/>
            </a:prstGeom>
            <a:blipFill dpi="0"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618873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aseline="0">
                <a:latin typeface="+mj-lt"/>
              </a:defRPr>
            </a:lvl1pPr>
          </a:lstStyle>
          <a:p>
            <a:r>
              <a:rPr lang="en-US" dirty="0" smtClean="0"/>
              <a:t>Insert Section Header</a:t>
            </a:r>
            <a:endParaRPr lang="de-D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Insert sub header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772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 userDrawn="1"/>
        </p:nvSpPr>
        <p:spPr>
          <a:xfrm>
            <a:off x="1574800" y="1647714"/>
            <a:ext cx="9203306" cy="24772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99882" y="1383553"/>
            <a:ext cx="9144000" cy="2387600"/>
          </a:xfrm>
          <a:solidFill>
            <a:schemeClr val="accent6"/>
          </a:solidFill>
        </p:spPr>
        <p:txBody>
          <a:bodyPr anchor="ctr"/>
          <a:lstStyle>
            <a:lvl1pPr algn="ctr">
              <a:defRPr sz="60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Insert Section Header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040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/>
          </p:cNvSpPr>
          <p:nvPr userDrawn="1"/>
        </p:nvSpPr>
        <p:spPr>
          <a:xfrm>
            <a:off x="295694" y="390862"/>
            <a:ext cx="11896306" cy="60762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90862"/>
            <a:ext cx="7457440" cy="6076277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48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Section Header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37308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Insert Slide Title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 baseline="0"/>
            </a:lvl2pPr>
            <a:lvl3pPr>
              <a:defRPr sz="1400" baseline="0"/>
            </a:lvl3pPr>
            <a:lvl4pPr>
              <a:defRPr sz="1200" baseline="0"/>
            </a:lvl4pPr>
            <a:lvl5pPr>
              <a:defRPr sz="1200" baseline="0"/>
            </a:lvl5pPr>
          </a:lstStyle>
          <a:p>
            <a:pPr lvl="0"/>
            <a:r>
              <a:rPr lang="en-US" dirty="0" smtClean="0"/>
              <a:t>Insert Text</a:t>
            </a:r>
            <a:endParaRPr lang="en-US" dirty="0" smtClean="0"/>
          </a:p>
          <a:p>
            <a:pPr lvl="1"/>
            <a:r>
              <a:rPr lang="en-US" dirty="0" smtClean="0"/>
              <a:t>Insert Text</a:t>
            </a:r>
            <a:endParaRPr lang="en-US" dirty="0" smtClean="0"/>
          </a:p>
          <a:p>
            <a:pPr lvl="2"/>
            <a:r>
              <a:rPr lang="en-US" dirty="0" smtClean="0"/>
              <a:t>Insert Text</a:t>
            </a:r>
            <a:endParaRPr lang="en-US" dirty="0" smtClean="0"/>
          </a:p>
          <a:p>
            <a:pPr lvl="3"/>
            <a:r>
              <a:rPr lang="en-US" dirty="0" smtClean="0"/>
              <a:t>Insert Text</a:t>
            </a:r>
            <a:endParaRPr lang="en-US" dirty="0" smtClean="0"/>
          </a:p>
          <a:p>
            <a:pPr lvl="4"/>
            <a:r>
              <a:rPr lang="en-US" dirty="0" smtClean="0"/>
              <a:t>Insert Text</a:t>
            </a:r>
            <a:endParaRPr lang="de-DE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D6221690-32F3-4A4A-A555-7854D2571777}" type="datetime1">
              <a:rPr lang="de-DE" smtClean="0"/>
              <a:t>31.10.2022</a:t>
            </a:fld>
            <a:endParaRPr lang="de-DE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6200" y="6356350"/>
            <a:ext cx="17676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11" name="Rectangle 10"/>
          <p:cNvSpPr>
            <a:spLocks noChangeAspect="1"/>
          </p:cNvSpPr>
          <p:nvPr userDrawn="1"/>
        </p:nvSpPr>
        <p:spPr>
          <a:xfrm>
            <a:off x="5145740" y="6356350"/>
            <a:ext cx="1905300" cy="371413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3969960" y="6356350"/>
            <a:ext cx="792000" cy="3708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 userDrawn="1"/>
        </p:nvSpPr>
        <p:spPr>
          <a:xfrm>
            <a:off x="7434820" y="6350675"/>
            <a:ext cx="1767600" cy="3708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917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Insert Slide Title</a:t>
            </a:r>
            <a:endParaRPr lang="de-D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 smtClean="0"/>
              <a:t>Insert Text</a:t>
            </a:r>
          </a:p>
          <a:p>
            <a:pPr lvl="1"/>
            <a:r>
              <a:rPr lang="en-US" dirty="0" smtClean="0"/>
              <a:t>Insert Text</a:t>
            </a:r>
          </a:p>
          <a:p>
            <a:pPr lvl="2"/>
            <a:r>
              <a:rPr lang="en-US" dirty="0" smtClean="0"/>
              <a:t>Insert Text</a:t>
            </a:r>
          </a:p>
          <a:p>
            <a:pPr lvl="3"/>
            <a:r>
              <a:rPr lang="en-US" dirty="0" smtClean="0"/>
              <a:t>Insert Text</a:t>
            </a:r>
          </a:p>
          <a:p>
            <a:pPr lvl="4"/>
            <a:r>
              <a:rPr lang="en-US" dirty="0" smtClean="0"/>
              <a:t>Insert Text</a:t>
            </a:r>
            <a:endParaRPr lang="de-DE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 smtClean="0"/>
              <a:t>Insert Text</a:t>
            </a:r>
          </a:p>
          <a:p>
            <a:pPr lvl="1"/>
            <a:r>
              <a:rPr lang="en-US" dirty="0" smtClean="0"/>
              <a:t>Insert Text</a:t>
            </a:r>
          </a:p>
          <a:p>
            <a:pPr lvl="2"/>
            <a:r>
              <a:rPr lang="en-US" dirty="0" smtClean="0"/>
              <a:t>Insert Text</a:t>
            </a:r>
          </a:p>
          <a:p>
            <a:pPr lvl="3"/>
            <a:r>
              <a:rPr lang="en-US" dirty="0" smtClean="0"/>
              <a:t>Insert Text</a:t>
            </a:r>
          </a:p>
          <a:p>
            <a:pPr lvl="4"/>
            <a:r>
              <a:rPr lang="en-US" dirty="0" smtClean="0"/>
              <a:t>Insert Text</a:t>
            </a:r>
            <a:endParaRPr lang="de-DE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D6221690-32F3-4A4A-A555-7854D2571777}" type="datetime1">
              <a:rPr lang="de-DE" smtClean="0"/>
              <a:t>31.10.2022</a:t>
            </a:fld>
            <a:endParaRPr lang="de-DE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6200" y="6356350"/>
            <a:ext cx="17676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11" name="Rectangle 10"/>
          <p:cNvSpPr>
            <a:spLocks noChangeAspect="1"/>
          </p:cNvSpPr>
          <p:nvPr userDrawn="1"/>
        </p:nvSpPr>
        <p:spPr>
          <a:xfrm>
            <a:off x="5145740" y="6356350"/>
            <a:ext cx="1905300" cy="371413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3969960" y="6356350"/>
            <a:ext cx="792000" cy="3708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 userDrawn="1"/>
        </p:nvSpPr>
        <p:spPr>
          <a:xfrm>
            <a:off x="7434820" y="6350675"/>
            <a:ext cx="1767600" cy="3708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098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Insert Slide Title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0" baseline="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Insert sub headline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 smtClean="0"/>
              <a:t>Insert Text</a:t>
            </a:r>
          </a:p>
          <a:p>
            <a:pPr lvl="1"/>
            <a:r>
              <a:rPr lang="en-US" dirty="0" smtClean="0"/>
              <a:t>Insert Text</a:t>
            </a:r>
          </a:p>
          <a:p>
            <a:pPr lvl="2"/>
            <a:r>
              <a:rPr lang="en-US" dirty="0" smtClean="0"/>
              <a:t>Insert Text</a:t>
            </a:r>
          </a:p>
          <a:p>
            <a:pPr lvl="3"/>
            <a:r>
              <a:rPr lang="en-US" dirty="0" smtClean="0"/>
              <a:t>Insert Text</a:t>
            </a:r>
          </a:p>
          <a:p>
            <a:pPr lvl="4"/>
            <a:r>
              <a:rPr lang="en-US" dirty="0" smtClean="0"/>
              <a:t>Insert Text</a:t>
            </a:r>
            <a:endParaRPr lang="de-D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Insert sub headline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 smtClean="0"/>
              <a:t>Insert Text</a:t>
            </a:r>
          </a:p>
          <a:p>
            <a:pPr lvl="1"/>
            <a:r>
              <a:rPr lang="en-US" dirty="0" smtClean="0"/>
              <a:t>Insert Text</a:t>
            </a:r>
          </a:p>
          <a:p>
            <a:pPr lvl="2"/>
            <a:r>
              <a:rPr lang="en-US" dirty="0" smtClean="0"/>
              <a:t>Insert Text</a:t>
            </a:r>
          </a:p>
          <a:p>
            <a:pPr lvl="3"/>
            <a:r>
              <a:rPr lang="en-US" dirty="0" smtClean="0"/>
              <a:t>Insert Text</a:t>
            </a:r>
          </a:p>
          <a:p>
            <a:pPr lvl="4"/>
            <a:r>
              <a:rPr lang="en-US" dirty="0" smtClean="0"/>
              <a:t>Insert Text</a:t>
            </a:r>
            <a:endParaRPr lang="de-DE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D6221690-32F3-4A4A-A555-7854D2571777}" type="datetime1">
              <a:rPr lang="de-DE" smtClean="0"/>
              <a:t>31.10.2022</a:t>
            </a:fld>
            <a:endParaRPr lang="de-DE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6200" y="6356350"/>
            <a:ext cx="17676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14" name="Rectangle 13"/>
          <p:cNvSpPr>
            <a:spLocks noChangeAspect="1"/>
          </p:cNvSpPr>
          <p:nvPr userDrawn="1"/>
        </p:nvSpPr>
        <p:spPr>
          <a:xfrm>
            <a:off x="5145740" y="6356350"/>
            <a:ext cx="1905300" cy="371413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Footer Placeholder 9"/>
          <p:cNvSpPr>
            <a:spLocks noGrp="1"/>
          </p:cNvSpPr>
          <p:nvPr>
            <p:ph type="ftr" sz="quarter" idx="1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3969960" y="6356350"/>
            <a:ext cx="792000" cy="3708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 userDrawn="1"/>
        </p:nvSpPr>
        <p:spPr>
          <a:xfrm>
            <a:off x="7434820" y="6350675"/>
            <a:ext cx="1767600" cy="3708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87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Insert Slide Title</a:t>
            </a:r>
            <a:endParaRPr lang="de-DE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D6221690-32F3-4A4A-A555-7854D2571777}" type="datetime1">
              <a:rPr lang="de-DE" smtClean="0"/>
              <a:t>31.10.2022</a:t>
            </a:fld>
            <a:endParaRPr lang="de-DE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86200" y="6356350"/>
            <a:ext cx="17676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Rectangle 9"/>
          <p:cNvSpPr>
            <a:spLocks noChangeAspect="1"/>
          </p:cNvSpPr>
          <p:nvPr userDrawn="1"/>
        </p:nvSpPr>
        <p:spPr>
          <a:xfrm>
            <a:off x="5145740" y="6356350"/>
            <a:ext cx="1905300" cy="371413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3969960" y="6356350"/>
            <a:ext cx="792000" cy="3708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 userDrawn="1"/>
        </p:nvSpPr>
        <p:spPr>
          <a:xfrm>
            <a:off x="7434820" y="6350675"/>
            <a:ext cx="1767600" cy="3708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2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9601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08432-9F9D-4682-8137-E2661EEDEABF}" type="datetime1">
              <a:rPr lang="de-DE" smtClean="0"/>
              <a:t>31.10.2022</a:t>
            </a:fld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F8E0A-F03E-4E88-88E7-75FAF33DC158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dirty="0" smtClean="0"/>
              <a:t>COST Action 19139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4148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0" r:id="rId2"/>
    <p:sldLayoutId id="2147483649" r:id="rId3"/>
    <p:sldLayoutId id="2147483661" r:id="rId4"/>
    <p:sldLayoutId id="2147483662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79087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386ED693-C11D-441F-931F-91E06DA3F0EE}" type="datetime1">
              <a:rPr lang="de-DE" smtClean="0"/>
              <a:t>31.10.2022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</p:spPr>
        <p:txBody>
          <a:bodyPr/>
          <a:lstStyle/>
          <a:p>
            <a:r>
              <a:rPr lang="de-DE" smtClean="0"/>
              <a:t>COST Action 19139</a:t>
            </a:r>
            <a:endParaRPr lang="de-D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2755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EE7DCB68-80B5-45E0-ADB7-4C4779355AD9}" type="datetime1">
              <a:rPr lang="de-DE" smtClean="0"/>
              <a:t>31.10.2022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</p:spPr>
        <p:txBody>
          <a:bodyPr/>
          <a:lstStyle/>
          <a:p>
            <a:r>
              <a:rPr lang="de-DE" smtClean="0"/>
              <a:t>COST Action 19139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0020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CD8D26A3-A41E-47C9-A341-7D2C456136EC}" type="datetime1">
              <a:rPr lang="de-DE" smtClean="0"/>
              <a:t>31.10.2022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</p:spPr>
        <p:txBody>
          <a:bodyPr/>
          <a:lstStyle/>
          <a:p>
            <a:r>
              <a:rPr lang="de-DE" smtClean="0"/>
              <a:t>COST Action 19139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7281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669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88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0183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6837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6C25F90B-1D59-496B-81FA-4ED0013E6E0B}" type="datetime1">
              <a:rPr lang="de-DE" smtClean="0"/>
              <a:t>31.10.2022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</p:spPr>
        <p:txBody>
          <a:bodyPr/>
          <a:lstStyle/>
          <a:p>
            <a:r>
              <a:rPr lang="de-DE" smtClean="0"/>
              <a:t>COST Action 19139</a:t>
            </a:r>
            <a:endParaRPr lang="de-D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744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93AC4BDC-7B48-4CD1-90AC-39BE8DBB2F9D}" type="datetime1">
              <a:rPr lang="de-DE" smtClean="0"/>
              <a:t>31.10.2022</a:t>
            </a:fld>
            <a:endParaRPr lang="de-DE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</p:spPr>
        <p:txBody>
          <a:bodyPr/>
          <a:lstStyle/>
          <a:p>
            <a:r>
              <a:rPr lang="de-DE" dirty="0" smtClean="0"/>
              <a:t>COST Action 19139</a:t>
            </a:r>
            <a:endParaRPr lang="de-DE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7975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191CDA6D-6BCB-4A5C-993A-9A56655550D2}" type="datetime1">
              <a:rPr lang="de-DE" smtClean="0"/>
              <a:t>31.10.2022</a:t>
            </a:fld>
            <a:endParaRPr lang="de-D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3"/>
          </p:nvPr>
        </p:nvSpPr>
        <p:spPr>
          <a:xfrm>
            <a:off x="2090270" y="6356350"/>
            <a:ext cx="1495910" cy="365125"/>
          </a:xfrm>
        </p:spPr>
        <p:txBody>
          <a:bodyPr/>
          <a:lstStyle/>
          <a:p>
            <a:r>
              <a:rPr lang="de-DE" smtClean="0"/>
              <a:t>COST Action 19139</a:t>
            </a:r>
            <a:endParaRPr lang="de-DE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6166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960120" cy="365125"/>
          </a:xfrm>
        </p:spPr>
        <p:txBody>
          <a:bodyPr/>
          <a:lstStyle/>
          <a:p>
            <a:fld id="{C4D59BBC-4698-4229-BFB7-22E33A44792B}" type="datetime1">
              <a:rPr lang="de-DE" smtClean="0"/>
              <a:t>31.10.2022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0270" y="6356350"/>
            <a:ext cx="1495910" cy="365125"/>
          </a:xfrm>
        </p:spPr>
        <p:txBody>
          <a:bodyPr/>
          <a:lstStyle/>
          <a:p>
            <a:r>
              <a:rPr lang="de-DE" smtClean="0"/>
              <a:t>COST Action 19139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4BF8E0A-F03E-4E88-88E7-75FAF33DC158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854364"/>
      </p:ext>
    </p:extLst>
  </p:cSld>
  <p:clrMapOvr>
    <a:masterClrMapping/>
  </p:clrMapOvr>
</p:sld>
</file>

<file path=ppt/theme/theme1.xml><?xml version="1.0" encoding="utf-8"?>
<a:theme xmlns:a="http://schemas.openxmlformats.org/drawingml/2006/main" name="PROCLIAS Layout">
  <a:themeElements>
    <a:clrScheme name="Custom 1">
      <a:dk1>
        <a:sysClr val="windowText" lastClr="000000"/>
      </a:dk1>
      <a:lt1>
        <a:sysClr val="window" lastClr="FFFFFF"/>
      </a:lt1>
      <a:dk2>
        <a:srgbClr val="6473C0"/>
      </a:dk2>
      <a:lt2>
        <a:srgbClr val="E7E6E6"/>
      </a:lt2>
      <a:accent1>
        <a:srgbClr val="404F9E"/>
      </a:accent1>
      <a:accent2>
        <a:srgbClr val="E2E481"/>
      </a:accent2>
      <a:accent3>
        <a:srgbClr val="A5A5A5"/>
      </a:accent3>
      <a:accent4>
        <a:srgbClr val="6473C0"/>
      </a:accent4>
      <a:accent5>
        <a:srgbClr val="799AD5"/>
      </a:accent5>
      <a:accent6>
        <a:srgbClr val="C7CB2B"/>
      </a:accent6>
      <a:hlink>
        <a:srgbClr val="6473C0"/>
      </a:hlink>
      <a:folHlink>
        <a:srgbClr val="C7CB2B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Widescreen</PresentationFormat>
  <Paragraphs>22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 MT</vt:lpstr>
      <vt:lpstr>Wingdings</vt:lpstr>
      <vt:lpstr>PROCLIAS Layout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Antonia Mayer</dc:creator>
  <cp:lastModifiedBy>Antonia Mayer</cp:lastModifiedBy>
  <cp:revision>14</cp:revision>
  <dcterms:created xsi:type="dcterms:W3CDTF">2022-10-22T13:24:23Z</dcterms:created>
  <dcterms:modified xsi:type="dcterms:W3CDTF">2022-10-31T14:32:47Z</dcterms:modified>
</cp:coreProperties>
</file>